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</p:sldIdLst>
  <p:sldSz cx="9144000" cy="6858000" type="screen4x3"/>
  <p:notesSz cx="6858000" cy="9144000"/>
  <p:photoAlbum layout="1pic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6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0" y="-30477"/>
            <a:ext cx="9067800" cy="6889273"/>
            <a:chOff x="0" y="-30477"/>
            <a:chExt cx="9067800" cy="6889273"/>
          </a:xfrm>
        </p:grpSpPr>
        <p:cxnSp>
          <p:nvCxnSpPr>
            <p:cNvPr id="110" name="Straight Connector 109"/>
            <p:cNvCxnSpPr/>
            <p:nvPr/>
          </p:nvCxnSpPr>
          <p:spPr>
            <a:xfrm rot="16200000" flipH="1">
              <a:off x="-1447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-1638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-1485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-32385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-33147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-1371600" y="2971800"/>
              <a:ext cx="6858000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16200000" flipH="1">
              <a:off x="-2819400" y="3200400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-2705099" y="3238500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-21336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-31242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H="1">
              <a:off x="-1828799" y="3352799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H="1">
              <a:off x="-28194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H="1">
              <a:off x="-2438400" y="3124200"/>
              <a:ext cx="6858000" cy="609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-173164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-1142048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-9144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-185547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-26431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H="1">
              <a:off x="-1954530" y="3326130"/>
              <a:ext cx="6858000" cy="20574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H="1">
              <a:off x="-2362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16200000" flipH="1">
              <a:off x="-21336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6200000" flipH="1">
              <a:off x="1066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 flipH="1">
              <a:off x="876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1028700" y="3238500"/>
              <a:ext cx="6858000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-7239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 flipH="1">
              <a:off x="-8001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-152400" y="3429000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rot="16200000" flipH="1">
              <a:off x="-304800" y="3200400"/>
              <a:ext cx="6858000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-190499" y="3238500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3810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-6096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16200000" flipH="1">
              <a:off x="685801" y="3352799"/>
              <a:ext cx="6858000" cy="152401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16200000" flipH="1">
              <a:off x="-304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-10287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5400000">
              <a:off x="78295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5400000">
              <a:off x="1372552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1600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rot="5400000">
              <a:off x="65913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rot="16200000" flipH="1">
              <a:off x="-1285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16200000" flipH="1">
              <a:off x="560070" y="3326130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16200000" flipH="1">
              <a:off x="1524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3810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6200000" flipH="1">
              <a:off x="2743200" y="3352801"/>
              <a:ext cx="6858000" cy="1524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16200000" flipH="1">
              <a:off x="2095501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2705100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1828801" y="3276600"/>
              <a:ext cx="6857999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16200000" flipH="1">
              <a:off x="1066800" y="3200402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rot="16200000" flipH="1">
              <a:off x="2362201" y="3352800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rot="5400000">
              <a:off x="2646045" y="2722246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3048952" y="3277553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2895600" y="3276601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2388870" y="3227071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16200000" flipH="1">
              <a:off x="22364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16200000" flipH="1">
              <a:off x="17526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6200000" flipH="1">
              <a:off x="19812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>
              <a:off x="3467100" y="3314701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467099" y="3314701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>
              <a:off x="4038600" y="3429001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16200000" flipH="1">
              <a:off x="3886200" y="3200401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4000501" y="3238501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16200000" flipH="1">
              <a:off x="4572000" y="3200401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6200000" flipH="1">
              <a:off x="3733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36195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16200000" flipH="1">
              <a:off x="4214813" y="3252788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16200000" flipH="1">
              <a:off x="47510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>
              <a:off x="43434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>
              <a:off x="4572000" y="3352801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16200000" flipH="1">
              <a:off x="5257800" y="3352802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16200000" flipH="1">
              <a:off x="5067300" y="3238502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5219700" y="3238502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6200000" flipH="1">
              <a:off x="4876801" y="3352801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5527994" y="3318196"/>
              <a:ext cx="6888479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5400000">
              <a:off x="4850130" y="3227072"/>
              <a:ext cx="6858000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4751070" y="3326132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5562599" y="3429001"/>
              <a:ext cx="685800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2552700" y="3390900"/>
              <a:ext cx="6858000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6200000" flipH="1">
              <a:off x="3048000" y="3352800"/>
              <a:ext cx="6858000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16200000" flipH="1">
              <a:off x="3238500" y="3238500"/>
              <a:ext cx="6858000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2133600" y="3276600"/>
              <a:ext cx="6858000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6200000" flipH="1">
              <a:off x="3148013" y="3252789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3771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4229100" y="2933700"/>
              <a:ext cx="6858000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16200000" flipH="1">
              <a:off x="1371600" y="3200403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BC87-F514-4020-AF68-9AFD6923C6B8}" type="datetimeFigureOut">
              <a:rPr lang="nl-NL" smtClean="0"/>
              <a:t>30-12-2013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408C7-5CCC-47AB-B52A-DEC61ED4EDC5}" type="slidenum">
              <a:rPr lang="nl-NL" smtClean="0"/>
              <a:t>‹nr.›</a:t>
            </a:fld>
            <a:endParaRPr lang="nl-NL"/>
          </a:p>
        </p:txBody>
      </p:sp>
      <p:sp>
        <p:nvSpPr>
          <p:cNvPr id="113" name="Rectangle 112"/>
          <p:cNvSpPr/>
          <p:nvPr/>
        </p:nvSpPr>
        <p:spPr>
          <a:xfrm>
            <a:off x="0" y="1905000"/>
            <a:ext cx="49530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0" y="2057400"/>
            <a:ext cx="4801394" cy="2820988"/>
            <a:chOff x="0" y="2057400"/>
            <a:chExt cx="4801394" cy="282098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0" y="20574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0" y="48768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3391694" y="3467100"/>
              <a:ext cx="2818606" cy="7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4419600" cy="1600327"/>
          </a:xfrm>
        </p:spPr>
        <p:txBody>
          <a:bodyPr anchor="b">
            <a:normAutofit/>
          </a:bodyPr>
          <a:lstStyle>
            <a:lvl1pPr algn="l">
              <a:defRPr sz="3600" b="1" cap="none" spc="40" baseline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733800"/>
            <a:ext cx="4419600" cy="10668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BC87-F514-4020-AF68-9AFD6923C6B8}" type="datetimeFigureOut">
              <a:rPr lang="nl-NL" smtClean="0"/>
              <a:t>30-12-2013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408C7-5CCC-47AB-B52A-DEC61ED4EDC5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BC87-F514-4020-AF68-9AFD6923C6B8}" type="datetimeFigureOut">
              <a:rPr lang="nl-NL" smtClean="0"/>
              <a:t>30-12-2013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408C7-5CCC-47AB-B52A-DEC61ED4EDC5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BC87-F514-4020-AF68-9AFD6923C6B8}" type="datetimeFigureOut">
              <a:rPr lang="nl-NL" smtClean="0"/>
              <a:t>30-12-2013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408C7-5CCC-47AB-B52A-DEC61ED4EDC5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2"/>
          <p:cNvGrpSpPr/>
          <p:nvPr/>
        </p:nvGrpSpPr>
        <p:grpSpPr>
          <a:xfrm>
            <a:off x="1" y="-30478"/>
            <a:ext cx="9067799" cy="4846320"/>
            <a:chOff x="1" y="-30477"/>
            <a:chExt cx="9067799" cy="4526277"/>
          </a:xfrm>
        </p:grpSpPr>
        <p:cxnSp>
          <p:nvCxnSpPr>
            <p:cNvPr id="8" name="Straight Connector 7"/>
            <p:cNvCxnSpPr/>
            <p:nvPr/>
          </p:nvCxnSpPr>
          <p:spPr>
            <a:xfrm rot="16200000" flipH="1">
              <a:off x="-2716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-4621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-3097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-206236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-213856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-195465" y="1785212"/>
              <a:ext cx="4505731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-164326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-1528964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-95746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-194806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-652664" y="2166211"/>
              <a:ext cx="4505731" cy="152401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-16432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-1790700" y="2019300"/>
              <a:ext cx="4495800" cy="4572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55551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40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6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67933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-1467052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-77839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1860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-9574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22429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H="1">
              <a:off x="20524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2204835" y="2051912"/>
              <a:ext cx="4505731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2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7603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023735" y="2242139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871335" y="2013812"/>
              <a:ext cx="4505731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985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155713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5665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1861936" y="2166211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8713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474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5909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5486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7763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83526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1047548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736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328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557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39193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3271636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38812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3004936" y="2090012"/>
              <a:ext cx="4505730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2429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383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82218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225087" y="2090965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07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56500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4126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29287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3081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4643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643234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214735" y="2242140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H="1">
              <a:off x="506233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5176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7481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49099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47956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53909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5927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5519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5748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6433935" y="2166213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2434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63958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H="1">
              <a:off x="60529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6709356" y="2136834"/>
              <a:ext cx="4525755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6026265" y="2040483"/>
              <a:ext cx="4505731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H="1">
              <a:off x="5927205" y="2139543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738734" y="2242140"/>
              <a:ext cx="450573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3728835" y="2204312"/>
              <a:ext cx="4505731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H="1">
              <a:off x="4224135" y="2166212"/>
              <a:ext cx="4505731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H="1">
              <a:off x="4414635" y="2051912"/>
              <a:ext cx="4505731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309735" y="2090012"/>
              <a:ext cx="4505731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43241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49480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5405235" y="1747112"/>
              <a:ext cx="4505731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H="1">
              <a:off x="2547735" y="2013814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0" y="4311168"/>
            <a:ext cx="9144000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0" y="4387368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0" y="6138380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621364"/>
            <a:ext cx="8305800" cy="414649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95" name="Title 94"/>
          <p:cNvSpPr>
            <a:spLocks noGrp="1"/>
          </p:cNvSpPr>
          <p:nvPr>
            <p:ph type="title"/>
          </p:nvPr>
        </p:nvSpPr>
        <p:spPr>
          <a:xfrm>
            <a:off x="457200" y="4463568"/>
            <a:ext cx="8305800" cy="1143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BC87-F514-4020-AF68-9AFD6923C6B8}" type="datetimeFigureOut">
              <a:rPr lang="nl-NL" smtClean="0"/>
              <a:t>30-12-2013</a:t>
            </a:fld>
            <a:endParaRPr lang="nl-NL"/>
          </a:p>
        </p:txBody>
      </p:sp>
      <p:sp>
        <p:nvSpPr>
          <p:cNvPr id="91" name="Footer Placeholder 9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408C7-5CCC-47AB-B52A-DEC61ED4EDC5}" type="slidenum">
              <a:rPr lang="nl-NL" smtClean="0"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BC87-F514-4020-AF68-9AFD6923C6B8}" type="datetimeFigureOut">
              <a:rPr lang="nl-NL" smtClean="0"/>
              <a:t>30-12-2013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408C7-5CCC-47AB-B52A-DEC61ED4EDC5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BC87-F514-4020-AF68-9AFD6923C6B8}" type="datetimeFigureOut">
              <a:rPr lang="nl-NL" smtClean="0"/>
              <a:t>30-12-2013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408C7-5CCC-47AB-B52A-DEC61ED4EDC5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BC87-F514-4020-AF68-9AFD6923C6B8}" type="datetimeFigureOut">
              <a:rPr lang="nl-NL" smtClean="0"/>
              <a:t>30-12-2013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408C7-5CCC-47AB-B52A-DEC61ED4EDC5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BC87-F514-4020-AF68-9AFD6923C6B8}" type="datetimeFigureOut">
              <a:rPr lang="nl-NL" smtClean="0"/>
              <a:t>30-12-2013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408C7-5CCC-47AB-B52A-DEC61ED4EDC5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73050"/>
            <a:ext cx="5486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BC87-F514-4020-AF68-9AFD6923C6B8}" type="datetimeFigureOut">
              <a:rPr lang="nl-NL" smtClean="0"/>
              <a:t>30-12-2013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408C7-5CCC-47AB-B52A-DEC61ED4EDC5}" type="slidenum">
              <a:rPr lang="nl-NL" smtClean="0"/>
              <a:t>‹nr.›</a:t>
            </a:fld>
            <a:endParaRPr lang="nl-NL"/>
          </a:p>
        </p:txBody>
      </p:sp>
      <p:sp>
        <p:nvSpPr>
          <p:cNvPr id="37" name="Rectangle 36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1952"/>
            <a:ext cx="2377440" cy="13716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lang="en-US" sz="2600" b="1" kern="1200" cap="none" spc="20" baseline="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3552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381000"/>
            <a:ext cx="5562600" cy="5638800"/>
          </a:xfrm>
          <a:solidFill>
            <a:schemeClr val="bg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BC87-F514-4020-AF68-9AFD6923C6B8}" type="datetimeFigureOut">
              <a:rPr lang="nl-NL" smtClean="0"/>
              <a:t>30-12-2013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408C7-5CCC-47AB-B52A-DEC61ED4EDC5}" type="slidenum">
              <a:rPr lang="nl-NL" smtClean="0"/>
              <a:t>‹nr.›</a:t>
            </a:fld>
            <a:endParaRPr lang="nl-NL"/>
          </a:p>
        </p:txBody>
      </p:sp>
      <p:sp>
        <p:nvSpPr>
          <p:cNvPr id="33" name="Rectangle 32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905000"/>
            <a:ext cx="2377440" cy="1371600"/>
          </a:xfrm>
        </p:spPr>
        <p:txBody>
          <a:bodyPr anchor="b">
            <a:normAutofit/>
          </a:bodyPr>
          <a:lstStyle>
            <a:lvl1pPr algn="l">
              <a:defRPr sz="2600" b="1" cap="none" spc="20" baseline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6600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89"/>
          <p:cNvSpPr/>
          <p:nvPr/>
        </p:nvSpPr>
        <p:spPr>
          <a:xfrm>
            <a:off x="149352" y="137160"/>
            <a:ext cx="8869680" cy="6583680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D1CFBC87-F514-4020-AF68-9AFD6923C6B8}" type="datetimeFigureOut">
              <a:rPr lang="nl-NL" smtClean="0"/>
              <a:t>30-12-2013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1123" y="6312408"/>
            <a:ext cx="3481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320408C7-5CCC-47AB-B52A-DEC61ED4EDC5}" type="slidenum">
              <a:rPr lang="nl-NL" smtClean="0"/>
              <a:t>‹nr.›</a:t>
            </a:fld>
            <a:endParaRPr lang="nl-NL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tabLst>
          <a:tab pos="3830638" algn="l"/>
        </a:tabLst>
        <a:defRPr sz="3600" b="1" kern="1200" cap="none" spc="50">
          <a:ln w="13335" cmpd="sng">
            <a:solidFill>
              <a:schemeClr val="accent1">
                <a:lumMod val="50000"/>
              </a:schemeClr>
            </a:solidFill>
            <a:prstDash val="solid"/>
          </a:ln>
          <a:solidFill>
            <a:schemeClr val="accent6">
              <a:tint val="1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smtClean="0"/>
              <a:t>Fotoalbum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smtClean="0"/>
              <a:t>door Vince Kerckhaert</a:t>
            </a:r>
            <a:endParaRPr lang="nl-NL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52675"/>
            <a:ext cx="4788024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273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563" y="685800"/>
            <a:ext cx="4460875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50020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36625"/>
            <a:ext cx="7772400" cy="4983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23078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17688"/>
            <a:ext cx="7772400" cy="322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05966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35138"/>
            <a:ext cx="7772400" cy="33861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51097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47738"/>
            <a:ext cx="7772400" cy="49609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26581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92275"/>
            <a:ext cx="7772400" cy="3471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47857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46338"/>
            <a:ext cx="7772400" cy="196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39167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67063"/>
            <a:ext cx="7772400" cy="523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93188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302000"/>
            <a:ext cx="7772400" cy="2524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88143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06750"/>
            <a:ext cx="7772400" cy="444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0072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31838"/>
            <a:ext cx="7772400" cy="5392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5765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7772400" cy="3960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10471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78163"/>
            <a:ext cx="7772400" cy="700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32619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90863"/>
            <a:ext cx="7772400" cy="676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46524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22625"/>
            <a:ext cx="7772400" cy="412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35131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25800"/>
            <a:ext cx="7772400" cy="40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58759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17863"/>
            <a:ext cx="7772400" cy="422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56990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39888"/>
            <a:ext cx="7772400" cy="3578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768875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14500"/>
            <a:ext cx="7772400" cy="34274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89396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58938"/>
            <a:ext cx="7772400" cy="3538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62223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25" y="685800"/>
            <a:ext cx="300355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1623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63" y="685800"/>
            <a:ext cx="5095875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5002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75" y="685800"/>
            <a:ext cx="283845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34654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96950"/>
            <a:ext cx="7772400" cy="486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2168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4600"/>
            <a:ext cx="7772400" cy="436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4256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92188"/>
            <a:ext cx="77724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2103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25500"/>
            <a:ext cx="7772400" cy="520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656300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75013"/>
            <a:ext cx="7772400" cy="307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43398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94063"/>
            <a:ext cx="7772400" cy="269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30225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73425"/>
            <a:ext cx="7772400" cy="309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83651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57550"/>
            <a:ext cx="7772400" cy="3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96662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60725"/>
            <a:ext cx="7772400" cy="336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5046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82950"/>
            <a:ext cx="7772400" cy="292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7518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47775"/>
            <a:ext cx="7772400" cy="4360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50834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70250"/>
            <a:ext cx="7772400" cy="31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701143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349625"/>
            <a:ext cx="7772400" cy="158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347983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97025"/>
            <a:ext cx="7772400" cy="3663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864329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425" y="685800"/>
            <a:ext cx="183515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27809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38" y="685800"/>
            <a:ext cx="2243137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768574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19250"/>
            <a:ext cx="7772400" cy="3617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09359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33613"/>
            <a:ext cx="7772400" cy="2389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28324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17688"/>
            <a:ext cx="7772400" cy="322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674115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52775"/>
            <a:ext cx="7772400" cy="550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190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81263"/>
            <a:ext cx="7772400" cy="1895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2600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93875"/>
            <a:ext cx="7772400" cy="3270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40940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79688"/>
            <a:ext cx="7772400" cy="1697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11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90588"/>
            <a:ext cx="7772400" cy="5076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5513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39863"/>
            <a:ext cx="7772400" cy="3976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5417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38213"/>
            <a:ext cx="7772400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955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38288"/>
            <a:ext cx="7772400" cy="3779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8502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54063"/>
            <a:ext cx="7772400" cy="5349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3920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3" y="685800"/>
            <a:ext cx="7240587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907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87563"/>
            <a:ext cx="7772400" cy="2681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96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00175"/>
            <a:ext cx="7772400" cy="4056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5951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95413"/>
            <a:ext cx="7772400" cy="4065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948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74713"/>
            <a:ext cx="7772400" cy="5108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6817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81125"/>
            <a:ext cx="7772400" cy="4094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2880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12813"/>
            <a:ext cx="7772400" cy="5030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11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03350"/>
            <a:ext cx="7772400" cy="405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2066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50888"/>
            <a:ext cx="7772400" cy="5354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2564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88" y="685800"/>
            <a:ext cx="7361237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1382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90613"/>
            <a:ext cx="7772400" cy="4675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5272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88" y="685800"/>
            <a:ext cx="7489825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8172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14488"/>
            <a:ext cx="7772400" cy="3627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1884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66888"/>
            <a:ext cx="7772400" cy="3322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903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20875"/>
            <a:ext cx="7772400" cy="301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2075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00125"/>
            <a:ext cx="7772400" cy="4857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075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01713"/>
            <a:ext cx="7772400" cy="48529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0412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31875"/>
            <a:ext cx="7772400" cy="4792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6490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58913"/>
            <a:ext cx="7772400" cy="3938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8104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388" y="685800"/>
            <a:ext cx="3705225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0553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3" y="685800"/>
            <a:ext cx="3000375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5334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5" y="685800"/>
            <a:ext cx="2379663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780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63" y="685800"/>
            <a:ext cx="6364287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5041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963" y="685800"/>
            <a:ext cx="1616075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0383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88" y="685800"/>
            <a:ext cx="2509837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9823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325" y="685800"/>
            <a:ext cx="5719763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8382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685800"/>
            <a:ext cx="4291013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7548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685800"/>
            <a:ext cx="3681413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5095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463" y="685800"/>
            <a:ext cx="4789487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6898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82938"/>
            <a:ext cx="7772400" cy="490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074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685800"/>
            <a:ext cx="5205413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9307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79625"/>
            <a:ext cx="7772400" cy="2697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0064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63" y="685800"/>
            <a:ext cx="6264275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9766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43138"/>
            <a:ext cx="7772400" cy="23701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01535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88" y="685800"/>
            <a:ext cx="6624637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83176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42975"/>
            <a:ext cx="7772400" cy="4972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05147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73400"/>
            <a:ext cx="7772400" cy="709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2209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17850"/>
            <a:ext cx="7772400" cy="62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08603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35313"/>
            <a:ext cx="7772400" cy="585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29161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70225"/>
            <a:ext cx="7772400" cy="71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48903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08275"/>
            <a:ext cx="7772400" cy="1439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101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08275"/>
            <a:ext cx="7772400" cy="1439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28422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6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25738"/>
            <a:ext cx="7772400" cy="14049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5499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6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08275"/>
            <a:ext cx="7772400" cy="1439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6565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12963"/>
            <a:ext cx="7772400" cy="2632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15084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6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65375"/>
            <a:ext cx="7772400" cy="2125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70484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6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71725"/>
            <a:ext cx="7772400" cy="2112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5270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6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82838"/>
            <a:ext cx="7772400" cy="2092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52133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6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51088"/>
            <a:ext cx="7772400" cy="2155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15466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43113"/>
            <a:ext cx="7772400" cy="2771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89406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6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47875"/>
            <a:ext cx="7772400" cy="2760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77803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6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52613"/>
            <a:ext cx="7772400" cy="3152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23857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6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88" y="685800"/>
            <a:ext cx="5176837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69711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7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97000"/>
            <a:ext cx="7772400" cy="406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3352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7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08288"/>
            <a:ext cx="7772400" cy="1241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4974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66938"/>
            <a:ext cx="7772400" cy="2524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73756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7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8175"/>
            <a:ext cx="7772400" cy="3041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26280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7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8213"/>
            <a:ext cx="7772400" cy="244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28612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7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92350"/>
            <a:ext cx="7772400" cy="2271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31028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7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49563"/>
            <a:ext cx="7772400" cy="1158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07648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7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75" y="685800"/>
            <a:ext cx="283845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2727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7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0" y="685800"/>
            <a:ext cx="28321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49385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7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685800"/>
            <a:ext cx="47244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02836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7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63" y="685800"/>
            <a:ext cx="4740275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15489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8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986088"/>
            <a:ext cx="7772400" cy="884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85939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8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8" y="685800"/>
            <a:ext cx="5635625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0920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92188"/>
            <a:ext cx="7772400" cy="4872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41141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8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36888"/>
            <a:ext cx="7772400" cy="782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03814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8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58875"/>
            <a:ext cx="7772400" cy="4538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91655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8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55850"/>
            <a:ext cx="7772400" cy="2146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58509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8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42988"/>
            <a:ext cx="7772400" cy="4772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29536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8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27138"/>
            <a:ext cx="7772400" cy="44021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83113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8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688" y="685800"/>
            <a:ext cx="5254625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75317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8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238" y="685800"/>
            <a:ext cx="3565525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6554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8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613" y="685800"/>
            <a:ext cx="3405187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29835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9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35275"/>
            <a:ext cx="7772400" cy="1185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68650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9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68550"/>
            <a:ext cx="7772400" cy="2119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953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87563"/>
            <a:ext cx="7772400" cy="268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67551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9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13" y="685800"/>
            <a:ext cx="6148387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23220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9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54175"/>
            <a:ext cx="7772400" cy="3548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4844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9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57350"/>
            <a:ext cx="7772400" cy="3541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33176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38325"/>
            <a:ext cx="7772400" cy="3179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96458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43138"/>
            <a:ext cx="7772400" cy="237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74013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85963"/>
            <a:ext cx="7772400" cy="2886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72079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0" y="685800"/>
            <a:ext cx="7377113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37428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63" y="685800"/>
            <a:ext cx="4257675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2719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76400"/>
            <a:ext cx="7772400" cy="350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7171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1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79650"/>
            <a:ext cx="7772400" cy="229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5575744"/>
      </p:ext>
    </p:extLst>
  </p:cSld>
  <p:clrMapOvr>
    <a:masterClrMapping/>
  </p:clrMapOvr>
</p:sld>
</file>

<file path=ppt/theme/theme1.xml><?xml version="1.0" encoding="utf-8"?>
<a:theme xmlns:a="http://schemas.openxmlformats.org/drawingml/2006/main" name="Vlechtwerk">
  <a:themeElements>
    <a:clrScheme name="Vlechtwerk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Mediaan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Vlechtwerk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Thatch</Template>
  <TotalTime>1</TotalTime>
  <Words>4</Words>
  <Application>Microsoft Office PowerPoint</Application>
  <PresentationFormat>Diavoorstelling (4:3)</PresentationFormat>
  <Paragraphs>2</Paragraphs>
  <Slides>140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140</vt:i4>
      </vt:variant>
    </vt:vector>
  </HeadingPairs>
  <TitlesOfParts>
    <vt:vector size="141" baseType="lpstr">
      <vt:lpstr>Vlechtwerk</vt:lpstr>
      <vt:lpstr>Fotoalbum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Fotoalbum</dc:title>
  <dc:creator>Vince Kerckhaert</dc:creator>
  <cp:lastModifiedBy>Vince Kerckhaert</cp:lastModifiedBy>
  <cp:revision>1</cp:revision>
  <dcterms:created xsi:type="dcterms:W3CDTF">2013-12-30T10:08:05Z</dcterms:created>
  <dcterms:modified xsi:type="dcterms:W3CDTF">2013-12-30T10:10:04Z</dcterms:modified>
</cp:coreProperties>
</file>